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5" r:id="rId2"/>
    <p:sldId id="276" r:id="rId3"/>
    <p:sldId id="274" r:id="rId4"/>
    <p:sldId id="262" r:id="rId5"/>
    <p:sldId id="263" r:id="rId6"/>
    <p:sldId id="257" r:id="rId7"/>
    <p:sldId id="258" r:id="rId8"/>
    <p:sldId id="259" r:id="rId9"/>
    <p:sldId id="272" r:id="rId10"/>
    <p:sldId id="264" r:id="rId11"/>
    <p:sldId id="269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39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EE5F-B56C-4262-B5C4-CEB642AA2EE8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B0B27-E7BB-40F4-998F-6EA72723FBD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19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Answer: 800 N. I expect that the vast majority of students will require at least some guidance with this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1799B-2C1F-4015-87F7-A8B214FFB16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100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0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105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260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416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8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966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144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10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9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493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6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F592-DF3D-4B69-AA88-D0A65FD370A2}" type="datetimeFigureOut">
              <a:rPr lang="en-AU" smtClean="0"/>
              <a:t>28/11/2018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830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19999"/>
            <a:ext cx="5669280" cy="1878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screw will require less input force to use? Explain your choice. (Assume the screws are the same size.)</a:t>
            </a:r>
            <a:endParaRPr lang="en-A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984198"/>
            <a:ext cx="5669280" cy="2775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screw on the left will require less input force because its thread is closer </a:t>
            </a:r>
            <a:r>
              <a:rPr lang="en-AU" i="1" dirty="0">
                <a:solidFill>
                  <a:schemeClr val="accent2"/>
                </a:solidFill>
              </a:rPr>
              <a:t>or</a:t>
            </a:r>
            <a:r>
              <a:rPr lang="en-AU" dirty="0">
                <a:solidFill>
                  <a:schemeClr val="accent2"/>
                </a:solidFill>
              </a:rPr>
              <a:t> because its pitch is smaller, so the force acts over a larger distance.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8FEA5C-9F22-4E78-8C1E-BB33B0B90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319395"/>
              </p:ext>
            </p:extLst>
          </p:nvPr>
        </p:nvGraphicFramePr>
        <p:xfrm>
          <a:off x="6154047" y="635888"/>
          <a:ext cx="5878450" cy="8974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8537">
                <a:tc>
                  <a:txBody>
                    <a:bodyPr/>
                    <a:lstStyle/>
                    <a:p>
                      <a:r>
                        <a:rPr lang="en-AU" sz="2400" dirty="0"/>
                        <a:t>Comparing</a:t>
                      </a:r>
                      <a:r>
                        <a:rPr lang="en-AU" sz="2400" baseline="0" dirty="0"/>
                        <a:t> Screws (and Bolts)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AU" sz="2000" dirty="0"/>
                        <a:t>closer thread = smaller pitch = less input force required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B18655-04C8-47B3-B259-DB078E4B4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72" y="1770526"/>
            <a:ext cx="24384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109556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What is the mechanical advantage of this pulley system?</a:t>
            </a:r>
            <a:endParaRPr lang="en-A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21118"/>
              </p:ext>
            </p:extLst>
          </p:nvPr>
        </p:nvGraphicFramePr>
        <p:xfrm>
          <a:off x="9487595" y="92785"/>
          <a:ext cx="260586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How many pulleys are being used by the system?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3"/>
            <a:ext cx="5669280" cy="3283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mechanical advantage of this pulley system is 11. 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It will be 11 times easier to lift the load; one-eleventh of the original input force will be required. 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rope will have to be pulled 11 times further.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9474" t="35061" r="19997" b="28358"/>
          <a:stretch/>
        </p:blipFill>
        <p:spPr>
          <a:xfrm>
            <a:off x="5547360" y="1468581"/>
            <a:ext cx="3261218" cy="387401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155752"/>
              </p:ext>
            </p:extLst>
          </p:nvPr>
        </p:nvGraphicFramePr>
        <p:xfrm>
          <a:off x="9490368" y="2666961"/>
          <a:ext cx="260586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How much further will the rope travel to lift the load?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256530"/>
              </p:ext>
            </p:extLst>
          </p:nvPr>
        </p:nvGraphicFramePr>
        <p:xfrm>
          <a:off x="9501451" y="1496293"/>
          <a:ext cx="2605864" cy="10305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2764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76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How much easier will it be to lift the load?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78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Which pulley system will require less input force to lift a load? 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4"/>
            <a:ext cx="5669280" cy="3173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pulley system on the right will require less input force to lift the load because it provides a mechanical advantage of 4. 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pulley on the left does not provide a mechanical advantage.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800" t="43424" r="53539" b="13036"/>
          <a:stretch/>
        </p:blipFill>
        <p:spPr>
          <a:xfrm>
            <a:off x="6151419" y="1313412"/>
            <a:ext cx="2914997" cy="317358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591350"/>
              </p:ext>
            </p:extLst>
          </p:nvPr>
        </p:nvGraphicFramePr>
        <p:xfrm>
          <a:off x="9487595" y="92785"/>
          <a:ext cx="260586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baseline="0" dirty="0"/>
                        <a:t>How many pulleys are being used by each system?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452457"/>
              </p:ext>
            </p:extLst>
          </p:nvPr>
        </p:nvGraphicFramePr>
        <p:xfrm>
          <a:off x="9484823" y="1485758"/>
          <a:ext cx="260586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What is the mechanical advantage of each pulley system?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86777"/>
              </p:ext>
            </p:extLst>
          </p:nvPr>
        </p:nvGraphicFramePr>
        <p:xfrm>
          <a:off x="9484823" y="4022066"/>
          <a:ext cx="260586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How much further will the rope have to be pulled to lift the load?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31107"/>
              </p:ext>
            </p:extLst>
          </p:nvPr>
        </p:nvGraphicFramePr>
        <p:xfrm>
          <a:off x="9487595" y="2878731"/>
          <a:ext cx="2605864" cy="10305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2764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76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How much easier will it be to lift the load?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6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720000"/>
            <a:ext cx="11327476" cy="1620000"/>
          </a:xfrm>
        </p:spPr>
        <p:txBody>
          <a:bodyPr>
            <a:noAutofit/>
          </a:bodyPr>
          <a:lstStyle/>
          <a:p>
            <a:r>
              <a:rPr lang="en-AU" dirty="0"/>
              <a:t>Like the other simple machines, pulleys make our lives much easier.</a:t>
            </a:r>
          </a:p>
          <a:p>
            <a:r>
              <a:rPr lang="en-AU" dirty="0"/>
              <a:t>Pulley systems (block and tackle mechanisms) are used to load and unload cargo carried by ships, trucks and other vehicles.</a:t>
            </a:r>
          </a:p>
          <a:p>
            <a:r>
              <a:rPr lang="en-AU" dirty="0"/>
              <a:t>Blinds, cranes, flagpoles, elevators, engines, and many other inventions rely on pulleys to work.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823" t="8764" r="8009" b="17674"/>
          <a:stretch/>
        </p:blipFill>
        <p:spPr>
          <a:xfrm>
            <a:off x="4134196" y="2748741"/>
            <a:ext cx="3297382" cy="3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9537A-E908-4D77-AA32-D16BBF1F3E1A}"/>
              </a:ext>
            </a:extLst>
          </p:cNvPr>
          <p:cNvSpPr txBox="1"/>
          <p:nvPr/>
        </p:nvSpPr>
        <p:spPr>
          <a:xfrm>
            <a:off x="155171" y="720536"/>
            <a:ext cx="109894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</a:t>
            </a:r>
            <a:r>
              <a:rPr lang="en-AU" sz="2800" dirty="0"/>
              <a:t>What do you need to make a pulley?</a:t>
            </a:r>
          </a:p>
          <a:p>
            <a:r>
              <a:rPr lang="en-AU" sz="2800" dirty="0"/>
              <a:t>2. Can a pulley change the direction of a force?</a:t>
            </a:r>
          </a:p>
          <a:p>
            <a:r>
              <a:rPr lang="en-AU" sz="2800" dirty="0"/>
              <a:t>3. Can a single pulley provide a mechanical advantage?</a:t>
            </a:r>
          </a:p>
          <a:p>
            <a:r>
              <a:rPr lang="en-AU" sz="2800" dirty="0"/>
              <a:t>4. What is the mechanical advantage of this pulley system?</a:t>
            </a:r>
            <a:br>
              <a:rPr lang="en-AU" sz="2800" dirty="0"/>
            </a:br>
            <a:r>
              <a:rPr lang="en-AU" sz="2800" dirty="0"/>
              <a:t>    How do you know?</a:t>
            </a:r>
          </a:p>
          <a:p>
            <a:r>
              <a:rPr lang="en-AU" sz="2800" dirty="0"/>
              <a:t>5. Name one invention which uses pulleys.</a:t>
            </a:r>
          </a:p>
          <a:p>
            <a:endParaRPr lang="en-US" sz="2800" dirty="0"/>
          </a:p>
        </p:txBody>
      </p:sp>
      <p:pic>
        <p:nvPicPr>
          <p:cNvPr id="6" name="Picture 2" descr="https://upload.wikimedia.org/wikipedia/commons/thumb/d/d4/Pulley2a.svg/703px-Pulley2a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33" y="2405149"/>
            <a:ext cx="3879723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2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32852"/>
            <a:ext cx="11837324" cy="6188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Answer questions 1-6 on </a:t>
            </a:r>
            <a:r>
              <a:rPr lang="en-AU" dirty="0"/>
              <a:t>page 135 of your textbook. Write your answers as full sentences in your books or on your devices.</a:t>
            </a:r>
          </a:p>
        </p:txBody>
      </p:sp>
    </p:spTree>
    <p:extLst>
      <p:ext uri="{BB962C8B-B14F-4D97-AF65-F5344CB8AC3E}">
        <p14:creationId xmlns:p14="http://schemas.microsoft.com/office/powerpoint/2010/main" val="37822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" y="720000"/>
            <a:ext cx="6411883" cy="16972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Label the input force and output force on the Ferris wheel.</a:t>
            </a:r>
          </a:p>
          <a:p>
            <a:pPr marL="0" indent="0">
              <a:buNone/>
            </a:pPr>
            <a:r>
              <a:rPr lang="en-AU" dirty="0"/>
              <a:t>Is the Ferris wheel a force or distance multiplier? 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253831" y="2645860"/>
            <a:ext cx="5770125" cy="384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Ferris wheel is a distance multiplier because a small movement with a large input force creates a large movement with a small output force.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319" t="23821" r="24136" b="45005"/>
          <a:stretch/>
        </p:blipFill>
        <p:spPr>
          <a:xfrm>
            <a:off x="6229003" y="70064"/>
            <a:ext cx="5043056" cy="394839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0E27C06-9375-4A21-A050-CC31B7D5D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31384"/>
              </p:ext>
            </p:extLst>
          </p:nvPr>
        </p:nvGraphicFramePr>
        <p:xfrm>
          <a:off x="6237174" y="4399362"/>
          <a:ext cx="5878450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2400" dirty="0"/>
                        <a:t>Reminder</a:t>
                      </a:r>
                      <a:endParaRPr lang="en-AU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Force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movement → small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input force → large output force</a:t>
                      </a:r>
                      <a:endParaRPr lang="en-AU" sz="2000" b="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Distance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movement → large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input force → small output force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3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3306" y="118831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 man is using a lever with a mechanical advantage of 8 and can provide 125 N of input force. What is the most weight he can lift? </a:t>
            </a:r>
          </a:p>
        </p:txBody>
      </p:sp>
      <p:pic>
        <p:nvPicPr>
          <p:cNvPr id="6" name="Picture 2" descr="https://pixabay.com/get/e831b90d2ff71c22d2524518a33219c8b66ae3d110b4184593f3c07f/archimedes-148273_12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57" y="3080699"/>
            <a:ext cx="6519886" cy="32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D78AED9-0E8F-48E3-9461-46A3A1A0BA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18473"/>
                  </p:ext>
                </p:extLst>
              </p:nvPr>
            </p:nvGraphicFramePr>
            <p:xfrm>
              <a:off x="8698832" y="65676"/>
              <a:ext cx="3419733" cy="998855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4197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76229">
                    <a:tc>
                      <a:txBody>
                        <a:bodyPr/>
                        <a:lstStyle/>
                        <a:p>
                          <a:r>
                            <a:rPr lang="en-AU" sz="1800" dirty="0"/>
                            <a:t>Reminder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87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AU" sz="1800" b="0" i="0" baseline="0" smtClean="0">
                                    <a:latin typeface="Cambria Math" panose="02040503050406030204" pitchFamily="18" charset="0"/>
                                  </a:rPr>
                                  <m:t>mechanical</m:t>
                                </m:r>
                                <m:r>
                                  <m:rPr>
                                    <m:nor/>
                                  </m:rPr>
                                  <a:rPr lang="en-AU" sz="1800" b="0" i="0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AU" sz="1800" b="0" i="0" baseline="0" smtClean="0">
                                    <a:latin typeface="Cambria Math" panose="02040503050406030204" pitchFamily="18" charset="0"/>
                                  </a:rPr>
                                  <m:t>advantage</m:t>
                                </m:r>
                                <m:r>
                                  <a:rPr lang="en-AU" sz="1800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AU" sz="18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AU" sz="1800" b="0" i="0" baseline="0" smtClean="0">
                                        <a:latin typeface="Cambria Math" panose="02040503050406030204" pitchFamily="18" charset="0"/>
                                      </a:rPr>
                                      <m:t>output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AU" sz="1800" b="0" i="0" baseline="0" smtClean="0">
                                        <a:latin typeface="Cambria Math" panose="02040503050406030204" pitchFamily="18" charset="0"/>
                                      </a:rPr>
                                      <m:t>input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b="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D78AED9-0E8F-48E3-9461-46A3A1A0BA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18473"/>
                  </p:ext>
                </p:extLst>
              </p:nvPr>
            </p:nvGraphicFramePr>
            <p:xfrm>
              <a:off x="8698832" y="65676"/>
              <a:ext cx="3419733" cy="998855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4197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sz="1800" dirty="0"/>
                            <a:t>Reminder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3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8" t="-61905" r="-89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12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Simple Machines: </a:t>
            </a:r>
            <a:br>
              <a:rPr lang="en-AU" dirty="0"/>
            </a:br>
            <a:r>
              <a:rPr lang="en-AU" dirty="0"/>
              <a:t>Pulleys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49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97856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>
            <a:normAutofit/>
          </a:bodyPr>
          <a:lstStyle/>
          <a:p>
            <a:r>
              <a:rPr lang="en-AU" dirty="0"/>
              <a:t>Define and describe pulleys.</a:t>
            </a:r>
          </a:p>
          <a:p>
            <a:r>
              <a:rPr lang="en-AU" dirty="0"/>
              <a:t>Determine the mechanical advantage of pulley systems.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182879" y="3123652"/>
            <a:ext cx="8733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Simple machines are being used all around us, every day.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Think, Pair, Share: </a:t>
            </a:r>
            <a:br>
              <a:rPr lang="en-AU" sz="2800" dirty="0"/>
            </a:br>
            <a:r>
              <a:rPr lang="en-AU" sz="2800" dirty="0"/>
              <a:t>Why do we use simple machines?</a:t>
            </a:r>
          </a:p>
          <a:p>
            <a:endParaRPr lang="en-AU" sz="2800" dirty="0"/>
          </a:p>
        </p:txBody>
      </p:sp>
      <p:pic>
        <p:nvPicPr>
          <p:cNvPr id="7" name="Picture 2" descr="https://pptcrafter.files.wordpress.com/2014/09/sciss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82" y="4078779"/>
            <a:ext cx="3794036" cy="201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1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05967"/>
              </p:ext>
            </p:extLst>
          </p:nvPr>
        </p:nvGraphicFramePr>
        <p:xfrm>
          <a:off x="9531428" y="921837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can a pulley</a:t>
                      </a:r>
                      <a:r>
                        <a:rPr lang="en-SG" baseline="0" dirty="0"/>
                        <a:t> do to a force?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72000"/>
              </p:ext>
            </p:extLst>
          </p:nvPr>
        </p:nvGraphicFramePr>
        <p:xfrm>
          <a:off x="9525498" y="2030431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Could you use a scooter wheel as a pulley? Why or why not?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Pulleys</a:t>
            </a:r>
          </a:p>
          <a:p>
            <a:r>
              <a:rPr lang="en-AU" dirty="0"/>
              <a:t>A pulley is a wheel with a groove along its edge. </a:t>
            </a:r>
          </a:p>
          <a:p>
            <a:r>
              <a:rPr lang="en-AU" dirty="0"/>
              <a:t>By placing a rope in the groove, a pulley can change the direction of a force.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sz="2600" dirty="0"/>
          </a:p>
          <a:p>
            <a:endParaRPr lang="en-AU" dirty="0"/>
          </a:p>
          <a:p>
            <a:endParaRPr lang="en-AU" b="1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429559"/>
              </p:ext>
            </p:extLst>
          </p:nvPr>
        </p:nvGraphicFramePr>
        <p:xfrm>
          <a:off x="9528651" y="82578"/>
          <a:ext cx="2605964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dirty="0"/>
                        <a:t>What is a pulley?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" descr="https://lh6.googleusercontent.com/OXVRIgP0AJMhePLkwQADcNMmC9vN-6B9kqDXkiS2rfDzJ011NtP813V97JaY10-8T6jJelo2Sv9VJWrelHLygKanheII-T4EvOu0kNkhvojb5urONfKAdwxcHWdLRe8qiRTD_0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04" y="2756410"/>
            <a:ext cx="3855861" cy="29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59669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</a:t>
                      </a:r>
                      <a:r>
                        <a:rPr lang="en-AU" baseline="0" dirty="0"/>
                        <a:t>hat mechanical advantage does a single pulley provide?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01530"/>
              </p:ext>
            </p:extLst>
          </p:nvPr>
        </p:nvGraphicFramePr>
        <p:xfrm>
          <a:off x="9514800" y="1414921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 many</a:t>
                      </a:r>
                      <a:r>
                        <a:rPr lang="en-SG" baseline="0" dirty="0"/>
                        <a:t> pulleys do you need to obtain a mechanical advantage?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59780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Mechanical Advantage of Pulleys</a:t>
            </a:r>
          </a:p>
          <a:p>
            <a:r>
              <a:rPr lang="en-AU" dirty="0"/>
              <a:t>On its own, a pulley does not provide any mechanical advantage.</a:t>
            </a:r>
          </a:p>
          <a:p>
            <a:r>
              <a:rPr lang="en-AU" dirty="0"/>
              <a:t>To have a mechanical advantage, two or more pulleys are required.</a:t>
            </a:r>
          </a:p>
          <a:p>
            <a:r>
              <a:rPr lang="en-AU" dirty="0"/>
              <a:t>When two or more pulleys are joined together, a pulley system (also known as a block and tackle) is created.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56928"/>
              </p:ext>
            </p:extLst>
          </p:nvPr>
        </p:nvGraphicFramePr>
        <p:xfrm>
          <a:off x="9523110" y="277543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What is another name for a pulley system?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4" descr="File:Pulley1a.svg">
            <a:extLst>
              <a:ext uri="{FF2B5EF4-FFF2-40B4-BE49-F238E27FC236}">
                <a16:creationId xmlns:a16="http://schemas.microsoft.com/office/drawing/2014/main" id="{0E1766B9-343D-42E6-9139-F27FCE4E2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54" y="584775"/>
            <a:ext cx="2781776" cy="41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7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605274"/>
              </p:ext>
            </p:extLst>
          </p:nvPr>
        </p:nvGraphicFramePr>
        <p:xfrm>
          <a:off x="9487324" y="85025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 you determine the mechanical advantage of a pulley system?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79762"/>
              </p:ext>
            </p:extLst>
          </p:nvPr>
        </p:nvGraphicFramePr>
        <p:xfrm>
          <a:off x="9485395" y="1769600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If you had a two-pulley system, </a:t>
                      </a:r>
                      <a:r>
                        <a:rPr lang="en-SG" baseline="0" dirty="0"/>
                        <a:t>you would have to pull: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twice as hard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half as hard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Mechanical Advantage of Pulleys</a:t>
            </a:r>
          </a:p>
          <a:p>
            <a:r>
              <a:rPr lang="en-AU" dirty="0"/>
              <a:t>In simple pulley systems, the </a:t>
            </a:r>
            <a:br>
              <a:rPr lang="en-AU" dirty="0"/>
            </a:br>
            <a:r>
              <a:rPr lang="en-AU" dirty="0"/>
              <a:t>mechanical advantage is equal to </a:t>
            </a:r>
            <a:br>
              <a:rPr lang="en-AU" dirty="0"/>
            </a:br>
            <a:r>
              <a:rPr lang="en-AU" dirty="0"/>
              <a:t>the number of pulleys in the system.</a:t>
            </a:r>
          </a:p>
          <a:p>
            <a:r>
              <a:rPr lang="en-AU" dirty="0"/>
              <a:t>However, the </a:t>
            </a:r>
            <a:br>
              <a:rPr lang="en-AU" dirty="0"/>
            </a:br>
            <a:r>
              <a:rPr lang="en-AU" dirty="0"/>
              <a:t>distance you have </a:t>
            </a:r>
            <a:br>
              <a:rPr lang="en-AU" dirty="0"/>
            </a:br>
            <a:r>
              <a:rPr lang="en-AU" dirty="0"/>
              <a:t>to pull the rope is </a:t>
            </a:r>
            <a:br>
              <a:rPr lang="en-AU" dirty="0"/>
            </a:br>
            <a:r>
              <a:rPr lang="en-AU" dirty="0"/>
              <a:t>also multiplied by </a:t>
            </a:r>
            <a:br>
              <a:rPr lang="en-AU" dirty="0"/>
            </a:br>
            <a:r>
              <a:rPr lang="en-AU" dirty="0"/>
              <a:t>the number of </a:t>
            </a:r>
            <a:br>
              <a:rPr lang="en-AU" dirty="0"/>
            </a:br>
            <a:r>
              <a:rPr lang="en-AU" dirty="0"/>
              <a:t>pulleys.</a:t>
            </a:r>
          </a:p>
        </p:txBody>
      </p:sp>
      <p:pic>
        <p:nvPicPr>
          <p:cNvPr id="7" name="Picture 4" descr="File:Pulley1a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54" y="584775"/>
            <a:ext cx="2781776" cy="41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340795"/>
              </p:ext>
            </p:extLst>
          </p:nvPr>
        </p:nvGraphicFramePr>
        <p:xfrm>
          <a:off x="9495399" y="3739715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If you had a two-pulley system, you would have to pull the rope:</a:t>
                      </a:r>
                      <a:endParaRPr lang="en-SG" baseline="0" dirty="0"/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twice as far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half as far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2" descr="File:Polispasto2B.jpg">
            <a:extLst>
              <a:ext uri="{FF2B5EF4-FFF2-40B4-BE49-F238E27FC236}">
                <a16:creationId xmlns:a16="http://schemas.microsoft.com/office/drawing/2014/main" id="{4912BB3C-DE0E-47AE-9A18-AD114DFC2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20" y="2567968"/>
            <a:ext cx="2277280" cy="40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3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5976"/>
              </p:ext>
            </p:extLst>
          </p:nvPr>
        </p:nvGraphicFramePr>
        <p:xfrm>
          <a:off x="9287585" y="112594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 far would you have to pull the rope to lift the weight 2 m?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What is the mechanical advantage of </a:t>
            </a:r>
            <a:br>
              <a:rPr lang="en-AU" dirty="0"/>
            </a:br>
            <a:r>
              <a:rPr lang="en-AU" dirty="0"/>
              <a:t>this pulley system?</a:t>
            </a:r>
          </a:p>
          <a:p>
            <a:pPr marL="0" indent="0">
              <a:buNone/>
            </a:pPr>
            <a:r>
              <a:rPr lang="en-AU" dirty="0"/>
              <a:t>How do you know?</a:t>
            </a:r>
          </a:p>
        </p:txBody>
      </p:sp>
      <p:pic>
        <p:nvPicPr>
          <p:cNvPr id="8" name="Picture 2" descr="File:Pulley3a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118" y="1516763"/>
            <a:ext cx="4279798" cy="480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402136"/>
              </p:ext>
            </p:extLst>
          </p:nvPr>
        </p:nvGraphicFramePr>
        <p:xfrm>
          <a:off x="8285018" y="2625401"/>
          <a:ext cx="3852771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5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  <a:endParaRPr lang="en-AU" sz="1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dirty="0"/>
                        <a:t>Mechanical advantage = number of pulleys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dirty="0"/>
                        <a:t>Distance pulled on the rope is </a:t>
                      </a:r>
                      <a:br>
                        <a:rPr lang="en-AU" sz="1800" dirty="0"/>
                      </a:br>
                      <a:r>
                        <a:rPr lang="en-AU" sz="1800" dirty="0"/>
                        <a:t>multiplied by the number of pulleys.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2" descr="File:Polispasto4.jpg">
            <a:extLst>
              <a:ext uri="{FF2B5EF4-FFF2-40B4-BE49-F238E27FC236}">
                <a16:creationId xmlns:a16="http://schemas.microsoft.com/office/drawing/2014/main" id="{81ECEE2A-AEA7-479E-9712-78E22CD7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0" y="2426441"/>
            <a:ext cx="2618237" cy="416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877</Words>
  <Application>Microsoft Office PowerPoint</Application>
  <PresentationFormat>Widescreen</PresentationFormat>
  <Paragraphs>112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Simple Machines:  Pulleys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Nathan Axtens</cp:lastModifiedBy>
  <cp:revision>30</cp:revision>
  <dcterms:created xsi:type="dcterms:W3CDTF">2018-11-14T06:36:38Z</dcterms:created>
  <dcterms:modified xsi:type="dcterms:W3CDTF">2018-11-28T01:27:20Z</dcterms:modified>
</cp:coreProperties>
</file>